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17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02" y="6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319501-4727-4272-99F4-56F8FF29FB15}" type="datetimeFigureOut">
              <a:rPr lang="hu-HU" smtClean="0"/>
              <a:t>2018. 07. 25.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8EEC0B-4108-4F4C-9716-F10FF9FCB28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56560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 hasCustomPrompt="1"/>
          </p:nvPr>
        </p:nvSpPr>
        <p:spPr>
          <a:xfrm>
            <a:off x="971600" y="1916832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59820" y="3933056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  <a:endParaRPr lang="hu-HU" dirty="0"/>
          </a:p>
        </p:txBody>
      </p:sp>
      <p:pic>
        <p:nvPicPr>
          <p:cNvPr id="5" name="Kép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4000" y="203733"/>
            <a:ext cx="1440000" cy="1440000"/>
          </a:xfrm>
          <a:prstGeom prst="rect">
            <a:avLst/>
          </a:prstGeom>
        </p:spPr>
      </p:pic>
      <p:pic>
        <p:nvPicPr>
          <p:cNvPr id="6" name="Picture 2" descr="D:\GRAFIKA\OTDK\OTDK_logósor.pn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57" r="54712"/>
          <a:stretch/>
        </p:blipFill>
        <p:spPr bwMode="auto">
          <a:xfrm>
            <a:off x="977896" y="203733"/>
            <a:ext cx="1572986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6610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2564485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916637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2050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2050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2089744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303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303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1085501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612376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2112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46020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9815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357893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4379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4247721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 descr="S:\NKE_SIRH_KSI\Social_Media\Koncepcio_prezi\NKE_emblema_fekete_CMYK.png"/>
          <p:cNvPicPr>
            <a:picLocks noChangeAspect="1" noChangeArrowheads="1"/>
          </p:cNvPicPr>
          <p:nvPr/>
        </p:nvPicPr>
        <p:blipFill rotWithShape="1">
          <a:blip r:embed="rId11" cstate="screen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456589" y="2130641"/>
            <a:ext cx="4687411" cy="472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4739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cxnSp>
        <p:nvCxnSpPr>
          <p:cNvPr id="19" name="Egyenes összekötő 18"/>
          <p:cNvCxnSpPr/>
          <p:nvPr/>
        </p:nvCxnSpPr>
        <p:spPr>
          <a:xfrm>
            <a:off x="3603481" y="6146140"/>
            <a:ext cx="1937038" cy="0"/>
          </a:xfrm>
          <a:prstGeom prst="line">
            <a:avLst/>
          </a:prstGeom>
          <a:ln>
            <a:solidFill>
              <a:srgbClr val="8E17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Szövegdoboz 31"/>
          <p:cNvSpPr txBox="1"/>
          <p:nvPr/>
        </p:nvSpPr>
        <p:spPr>
          <a:xfrm>
            <a:off x="2223110" y="6218148"/>
            <a:ext cx="46977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200" dirty="0">
                <a:solidFill>
                  <a:srgbClr val="8E1727"/>
                </a:solidFill>
                <a:latin typeface="+mj-lt"/>
              </a:rPr>
              <a:t>NKE ÁKK Tudományos Diákköri Konferencia</a:t>
            </a:r>
            <a:r>
              <a:rPr lang="hu-HU" sz="1200" baseline="0" dirty="0">
                <a:solidFill>
                  <a:srgbClr val="8E1727"/>
                </a:solidFill>
                <a:latin typeface="+mj-lt"/>
              </a:rPr>
              <a:t> </a:t>
            </a:r>
            <a:r>
              <a:rPr lang="hu-HU" sz="1200" baseline="0" dirty="0" smtClean="0">
                <a:solidFill>
                  <a:srgbClr val="8E1727"/>
                </a:solidFill>
                <a:latin typeface="+mj-lt"/>
              </a:rPr>
              <a:t>2018 </a:t>
            </a:r>
            <a:r>
              <a:rPr lang="hu-HU" sz="1200" baseline="0" dirty="0" smtClean="0">
                <a:solidFill>
                  <a:srgbClr val="8E1727"/>
                </a:solidFill>
                <a:latin typeface="+mj-lt"/>
              </a:rPr>
              <a:t>ősz</a:t>
            </a:r>
            <a:endParaRPr lang="hu-HU" sz="1200" dirty="0">
              <a:solidFill>
                <a:srgbClr val="8E1727"/>
              </a:solidFill>
              <a:latin typeface="+mj-lt"/>
            </a:endParaRPr>
          </a:p>
        </p:txBody>
      </p:sp>
      <p:sp>
        <p:nvSpPr>
          <p:cNvPr id="4" name="Téglalap 3"/>
          <p:cNvSpPr/>
          <p:nvPr userDrawn="1"/>
        </p:nvSpPr>
        <p:spPr>
          <a:xfrm>
            <a:off x="0" y="0"/>
            <a:ext cx="449788" cy="6858001"/>
          </a:xfrm>
          <a:prstGeom prst="rect">
            <a:avLst/>
          </a:prstGeom>
          <a:solidFill>
            <a:srgbClr val="8E1727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21408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8E1727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u-HU" dirty="0"/>
              <a:t>Pályamű címe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hu-HU" dirty="0"/>
              <a:t>Szerző(k) neve</a:t>
            </a:r>
          </a:p>
          <a:p>
            <a:pPr algn="ctr"/>
            <a:r>
              <a:rPr lang="hu-HU" dirty="0"/>
              <a:t>TDK/Szakkollégium</a:t>
            </a:r>
          </a:p>
        </p:txBody>
      </p:sp>
    </p:spTree>
    <p:extLst>
      <p:ext uri="{BB962C8B-B14F-4D97-AF65-F5344CB8AC3E}">
        <p14:creationId xmlns:p14="http://schemas.microsoft.com/office/powerpoint/2010/main" val="3167691400"/>
      </p:ext>
    </p:extLst>
  </p:cSld>
  <p:clrMapOvr>
    <a:masterClrMapping/>
  </p:clrMapOvr>
</p:sld>
</file>

<file path=ppt/theme/theme1.xml><?xml version="1.0" encoding="utf-8"?>
<a:theme xmlns:a="http://schemas.openxmlformats.org/drawingml/2006/main" name="LudovikaSzabadegyetem_Boldizsár Gábo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KE">
      <a:majorFont>
        <a:latin typeface="Optima HU Bd"/>
        <a:ea typeface=""/>
        <a:cs typeface=""/>
      </a:majorFont>
      <a:minorFont>
        <a:latin typeface="Optima HU Rg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LudovikaSzabadegyetem_Boldizsár Gábor</Template>
  <TotalTime>34</TotalTime>
  <Words>6</Words>
  <Application>Microsoft Office PowerPoint</Application>
  <PresentationFormat>Diavetítés a képernyőre (4:3 oldalarány)</PresentationFormat>
  <Paragraphs>3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6" baseType="lpstr">
      <vt:lpstr>Arial</vt:lpstr>
      <vt:lpstr>Calibri</vt:lpstr>
      <vt:lpstr>Optima HU Bd</vt:lpstr>
      <vt:lpstr>Optima HU Rg</vt:lpstr>
      <vt:lpstr>LudovikaSzabadegyetem_Boldizsár Gábor</vt:lpstr>
      <vt:lpstr>Pályamű címe</vt:lpstr>
    </vt:vector>
  </TitlesOfParts>
  <Company>NKE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ITDK</dc:title>
  <dc:creator>albertmt</dc:creator>
  <cp:lastModifiedBy>Anna Orbán</cp:lastModifiedBy>
  <cp:revision>8</cp:revision>
  <dcterms:created xsi:type="dcterms:W3CDTF">2015-03-30T11:49:51Z</dcterms:created>
  <dcterms:modified xsi:type="dcterms:W3CDTF">2018-07-25T10:41:33Z</dcterms:modified>
</cp:coreProperties>
</file>